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CB892-4E4E-43D3-9A70-01ED6B67F0AC}" type="datetimeFigureOut">
              <a:rPr lang="tr-TR" smtClean="0"/>
              <a:t>26.08.2019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13CB76-2F5B-4110-81C2-7689FF6BACC2}" type="slidenum">
              <a:rPr lang="tr-TR" smtClean="0"/>
              <a:t>‹#›</a:t>
            </a:fld>
            <a:endParaRPr lang="tr-TR"/>
          </a:p>
        </p:txBody>
      </p:sp>
      <p:sp>
        <p:nvSpPr>
          <p:cNvPr id="32" name="Dikdörtgen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Dikdörtgen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Dikdörtgen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Dikdörtgen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Dikdörtgen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56" name="Dikdörtgen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Dikdörtgen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Dikdörtgen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Dikdörtgen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CB892-4E4E-43D3-9A70-01ED6B67F0AC}" type="datetimeFigureOut">
              <a:rPr lang="tr-TR" smtClean="0"/>
              <a:t>26.08.2019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13CB76-2F5B-4110-81C2-7689FF6BACC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CB892-4E4E-43D3-9A70-01ED6B67F0AC}" type="datetimeFigureOut">
              <a:rPr lang="tr-TR" smtClean="0"/>
              <a:t>26.08.2019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13CB76-2F5B-4110-81C2-7689FF6BACC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CB892-4E4E-43D3-9A70-01ED6B67F0AC}" type="datetimeFigureOut">
              <a:rPr lang="tr-TR" smtClean="0"/>
              <a:t>26.08.2019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13CB76-2F5B-4110-81C2-7689FF6BACC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rbest 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Serbest 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Serbest 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Serbest 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Serbest 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Serbest 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Serbest 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Serbest 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Serbest 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Serbest 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Serbest 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Serbest 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Serbest 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Serbest 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Serbest 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CB892-4E4E-43D3-9A70-01ED6B67F0AC}" type="datetimeFigureOut">
              <a:rPr lang="tr-TR" smtClean="0"/>
              <a:t>26.08.2019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13CB76-2F5B-4110-81C2-7689FF6BACC2}" type="slidenum">
              <a:rPr lang="tr-TR" smtClean="0"/>
              <a:t>‹#›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Dikdörtgen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Dikdörtgen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Dikdörtgen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CB892-4E4E-43D3-9A70-01ED6B67F0AC}" type="datetimeFigureOut">
              <a:rPr lang="tr-TR" smtClean="0"/>
              <a:t>26.08.2019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13CB76-2F5B-4110-81C2-7689FF6BACC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ikdörtgen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CB892-4E4E-43D3-9A70-01ED6B67F0AC}" type="datetimeFigureOut">
              <a:rPr lang="tr-TR" smtClean="0"/>
              <a:t>26.08.2019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13CB76-2F5B-4110-81C2-7689FF6BACC2}" type="slidenum">
              <a:rPr lang="tr-TR" smtClean="0"/>
              <a:t>‹#›</a:t>
            </a:fld>
            <a:endParaRPr lang="tr-TR"/>
          </a:p>
        </p:txBody>
      </p:sp>
      <p:sp>
        <p:nvSpPr>
          <p:cNvPr id="16" name="Dikdörtgen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Dikdörtgen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Dikdörtgen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Dikdörtgen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Dikdörtgen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Dikdörtgen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Dikdörtgen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Dikdörtgen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CB892-4E4E-43D3-9A70-01ED6B67F0AC}" type="datetimeFigureOut">
              <a:rPr lang="tr-TR" smtClean="0"/>
              <a:t>26.08.2019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13CB76-2F5B-4110-81C2-7689FF6BACC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CB892-4E4E-43D3-9A70-01ED6B67F0AC}" type="datetimeFigureOut">
              <a:rPr lang="tr-TR" smtClean="0"/>
              <a:t>26.08.2019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13CB76-2F5B-4110-81C2-7689FF6BACC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FCB892-4E4E-43D3-9A70-01ED6B67F0AC}" type="datetimeFigureOut">
              <a:rPr lang="tr-TR" smtClean="0"/>
              <a:t>26.08.2019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13CB76-2F5B-4110-81C2-7689FF6BACC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Düz Bağlayıcı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Düz Bağlayıcı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Düz Bağlayıcı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Düz Bağlayıcı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Başlık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grpSp>
        <p:nvGrpSpPr>
          <p:cNvPr id="14" name="Gr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Düz Bağlayıcı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Düz Bağlayıcı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Düz Bağlayıcı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Düz Bağlayıcı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Düz Bağlayıcı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Düz Bağlayıcı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BFCB892-4E4E-43D3-9A70-01ED6B67F0AC}" type="datetimeFigureOut">
              <a:rPr lang="tr-TR" smtClean="0"/>
              <a:t>26.08.2019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813CB76-2F5B-4110-81C2-7689FF6BACC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Dikdörtgen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Dikdörtgen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Dikdörtgen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Dikdörtgen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BFCB892-4E4E-43D3-9A70-01ED6B67F0AC}" type="datetimeFigureOut">
              <a:rPr lang="tr-TR" smtClean="0"/>
              <a:t>26.08.2019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813CB76-2F5B-4110-81C2-7689FF6BACC2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aşlık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526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Gurup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0115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Güle gül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6780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Her şe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6839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Herk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304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Hoş geldi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282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Hoşça ka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1413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Hristiya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647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İddi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4682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Kibri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820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Kirpik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466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Asfal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504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Krava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3231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Orijina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5815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Ög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094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Pek çok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6014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ağ o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3208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Sürpriz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1345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Tıraş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5750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Vit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2589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Ya d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2016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Yalnız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9769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ir şe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28039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Yanlış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0262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Yayl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4570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irçok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9947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Bugü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1180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Çünkü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0355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Direk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4441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Düzyazı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0528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Grup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163"/>
            <a:ext cx="9144000" cy="578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84723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0</TotalTime>
  <Words>0</Words>
  <Application>Microsoft Office PowerPoint</Application>
  <PresentationFormat>Ekran Gösterisi (4:3)</PresentationFormat>
  <Paragraphs>0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Metro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100 Yıl</dc:creator>
  <cp:lastModifiedBy>100 Yıl</cp:lastModifiedBy>
  <cp:revision>1</cp:revision>
  <dcterms:created xsi:type="dcterms:W3CDTF">2019-08-26T11:08:24Z</dcterms:created>
  <dcterms:modified xsi:type="dcterms:W3CDTF">2019-08-26T11:09:07Z</dcterms:modified>
</cp:coreProperties>
</file>